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cffdfdb7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cffdfdb7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cffdfdb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cffdfdb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f525b3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f525b3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cf37b6e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cf37b6e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 creo que eso que escribi seria la voz, y en la slide solo ponemos como puntos clave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cffdfdb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cffdfdb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cf37b6e9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cf37b6e9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cf37b6e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cf37b6e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cf37b6e9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cf37b6e9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021c7c7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021c7c7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021c7c7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021c7c7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cffdfd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cffdfd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y-json-server.typicode.com" TargetMode="External"/><Relationship Id="rId4" Type="http://schemas.openxmlformats.org/officeDocument/2006/relationships/hyperlink" Target="https://my-json-server.typicode.com/JavierCantoH/mockjson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jpg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87350" y="979375"/>
            <a:ext cx="4908600" cy="10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Service2GO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503400" y="2706925"/>
            <a:ext cx="55407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Dafne Badillo</a:t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Javier Canto</a:t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iTeam</a:t>
            </a:r>
            <a:endParaRPr sz="215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159525"/>
            <a:ext cx="4405374" cy="440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02925" y="20291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implementadas en ambas plataformas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500" y="152400"/>
            <a:ext cx="5141100" cy="472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implementadas en ambas plataformas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389600"/>
            <a:ext cx="28080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https://my-json-server.typicode.com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https://my-json-server.typicode.com/JavierCantoH/mockjson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100" y="152400"/>
            <a:ext cx="5719499" cy="310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50" y="3259600"/>
            <a:ext cx="3400151" cy="17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377" y="3221850"/>
            <a:ext cx="3187646" cy="17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1020400" y="1860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159525"/>
            <a:ext cx="4405374" cy="44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4294967295" type="ctrTitle"/>
          </p:nvPr>
        </p:nvSpPr>
        <p:spPr>
          <a:xfrm>
            <a:off x="640650" y="1133750"/>
            <a:ext cx="4015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Service2GO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574775" y="19660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Service2GO?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175" y="152400"/>
            <a:ext cx="345655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006400" y="18160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nos distingue de la competencia?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814" y="2798251"/>
            <a:ext cx="1831800" cy="17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25" y="182525"/>
            <a:ext cx="1991776" cy="19917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 rot="2700000">
            <a:off x="5223140" y="3065656"/>
            <a:ext cx="1719542" cy="1722088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11650" y="1951975"/>
            <a:ext cx="351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sesión/Registro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825" y="979375"/>
            <a:ext cx="1712825" cy="37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11364" l="26952" r="26934" t="10686"/>
          <a:stretch/>
        </p:blipFill>
        <p:spPr>
          <a:xfrm>
            <a:off x="5156213" y="283538"/>
            <a:ext cx="2698051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490575" y="2054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Categorías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75" y="630775"/>
            <a:ext cx="1666475" cy="36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10452" l="28529" r="25357" t="11598"/>
          <a:stretch/>
        </p:blipFill>
        <p:spPr>
          <a:xfrm>
            <a:off x="5174000" y="-12"/>
            <a:ext cx="2698051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399350" y="19870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Perfil trabajador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00" y="879776"/>
            <a:ext cx="1704850" cy="36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11364" l="26952" r="26934" t="10686"/>
          <a:stretch/>
        </p:blipFill>
        <p:spPr>
          <a:xfrm>
            <a:off x="5330513" y="219088"/>
            <a:ext cx="2698051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020400" y="18607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159525"/>
            <a:ext cx="4405374" cy="44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4294967295" type="ctrTitle"/>
          </p:nvPr>
        </p:nvSpPr>
        <p:spPr>
          <a:xfrm>
            <a:off x="640650" y="1133750"/>
            <a:ext cx="4015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Service2GO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-187350" y="979375"/>
            <a:ext cx="4908600" cy="10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Service2GO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-503400" y="2706925"/>
            <a:ext cx="55407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Dafne Badillo</a:t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Javier Canto</a:t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15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2150"/>
              <a:t>iTeam</a:t>
            </a:r>
            <a:endParaRPr sz="215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159525"/>
            <a:ext cx="4405374" cy="440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8725" y="4222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implementadas en ambas plataformas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149" y="350850"/>
            <a:ext cx="2935976" cy="14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450" y="112275"/>
            <a:ext cx="210999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001" y="2134600"/>
            <a:ext cx="3618400" cy="2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